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618" y="-1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31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8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573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619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07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218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574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78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41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907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E3A3FE-7EBC-4239-A08F-AD2AA282819C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37E10-A939-48CB-953F-533ACDEB0B6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5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.discordapp.com/attachments/994266816853585931/1003568084336001034/happyChick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32656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à coins arrondis 3"/>
          <p:cNvSpPr/>
          <p:nvPr/>
        </p:nvSpPr>
        <p:spPr>
          <a:xfrm>
            <a:off x="3863244" y="5840656"/>
            <a:ext cx="1800200" cy="64807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Jouer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076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.discordapp.com/attachments/994266816853585931/1003568084336001034/happyChick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3057" y="12150"/>
            <a:ext cx="10868930" cy="684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195736" y="2708920"/>
            <a:ext cx="5256584" cy="1739588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191368" y="2982206"/>
            <a:ext cx="2376264" cy="2880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211960" y="3422638"/>
            <a:ext cx="2376264" cy="2880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ZoneTexte 12"/>
          <p:cNvSpPr txBox="1"/>
          <p:nvPr/>
        </p:nvSpPr>
        <p:spPr>
          <a:xfrm>
            <a:off x="2339752" y="2982206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Login :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2339752" y="3381988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Mot de passe :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3615304" y="3861048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S’inscrire</a:t>
            </a:r>
          </a:p>
        </p:txBody>
      </p:sp>
    </p:spTree>
    <p:extLst>
      <p:ext uri="{BB962C8B-B14F-4D97-AF65-F5344CB8AC3E}">
        <p14:creationId xmlns:p14="http://schemas.microsoft.com/office/powerpoint/2010/main" val="3500581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discordapp.com/attachments/994266816853585931/999963880337985546/poullailer_niveau_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917034"/>
            <a:ext cx="5248303" cy="2952171"/>
          </a:xfrm>
          <a:prstGeom prst="rect">
            <a:avLst/>
          </a:prstGeom>
          <a:noFill/>
          <a:ln w="76200">
            <a:solidFill>
              <a:schemeClr val="accent6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cdn.discordapp.com/attachments/994266816853585931/1003568084336001034/happyChick2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01" b="20916"/>
          <a:stretch/>
        </p:blipFill>
        <p:spPr bwMode="auto">
          <a:xfrm>
            <a:off x="-283907" y="-171400"/>
            <a:ext cx="9631521" cy="206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 rot="5400000">
            <a:off x="5670844" y="3326784"/>
            <a:ext cx="4940966" cy="2098094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4" descr="C:\Users\alaef\eclipse-workspace\SOPRA-220630-GIT\WEB\HTML\TP\TP2\Alae - HappyChick\img\PouleEnCheff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723" y="1977922"/>
            <a:ext cx="440329" cy="58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 rot="5400000">
            <a:off x="-1839619" y="3445159"/>
            <a:ext cx="4940966" cy="1829543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laef\eclipse-workspace\SOPRA-220630-GIT\WEB\HTML\TP\TP2\Alae - HappyChick\img\coq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796" y="6165304"/>
            <a:ext cx="429967" cy="5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alaef\eclipse-workspace\SOPRA-220630-GIT\WEB\HTML\TP\TP2\Alae - HappyChick\img\MamanPoul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769" y="5627107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C:\Users\alaef\eclipse-workspace\SOPRA-220630-GIT\WEB\HTML\TP\TP2\Alae - HappyChick\img\PouleInsouciant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796" y="5062390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7" descr="C:\Users\alaef\eclipse-workspace\SOPRA-220630-GIT\WEB\HTML\TP\TP2\Alae - HappyChick\img\PoulePsychopath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769" y="4497673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C:\Users\alaef\eclipse-workspace\SOPRA-220630-GIT\WEB\HTML\TP\TP2\Alae - HappyChick\img\PouleSerieuse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796" y="3932956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ZoneTexte 18"/>
          <p:cNvSpPr txBox="1"/>
          <p:nvPr/>
        </p:nvSpPr>
        <p:spPr>
          <a:xfrm>
            <a:off x="7118837" y="2801185"/>
            <a:ext cx="20882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Accueil 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Détail des Poules 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Historique </a:t>
            </a:r>
            <a:r>
              <a:rPr lang="fr-FR" dirty="0"/>
              <a:t>de la Saison 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Guide 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Trophées </a:t>
            </a:r>
          </a:p>
          <a:p>
            <a:endParaRPr lang="fr-FR" dirty="0" smtClean="0"/>
          </a:p>
        </p:txBody>
      </p:sp>
      <p:sp>
        <p:nvSpPr>
          <p:cNvPr id="20" name="ZoneTexte 19"/>
          <p:cNvSpPr txBox="1"/>
          <p:nvPr/>
        </p:nvSpPr>
        <p:spPr>
          <a:xfrm>
            <a:off x="7543926" y="1972062"/>
            <a:ext cx="2088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Id :</a:t>
            </a:r>
          </a:p>
          <a:p>
            <a:r>
              <a:rPr lang="fr-FR" sz="1200" dirty="0" err="1"/>
              <a:t>S</a:t>
            </a:r>
            <a:r>
              <a:rPr lang="fr-FR" sz="1200" dirty="0" err="1" smtClean="0"/>
              <a:t>uccés</a:t>
            </a:r>
            <a:r>
              <a:rPr lang="fr-FR" sz="1200" dirty="0" smtClean="0"/>
              <a:t> :</a:t>
            </a:r>
          </a:p>
          <a:p>
            <a:r>
              <a:rPr lang="fr-FR" sz="1200" dirty="0" smtClean="0"/>
              <a:t>Se </a:t>
            </a:r>
            <a:r>
              <a:rPr lang="fr-FR" sz="1200" dirty="0" err="1" smtClean="0"/>
              <a:t>deconnecter</a:t>
            </a:r>
            <a:r>
              <a:rPr lang="fr-FR" sz="1200" dirty="0" smtClean="0"/>
              <a:t> 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670279" y="4988519"/>
            <a:ext cx="5269703" cy="1841895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</a:rPr>
              <a:t>Bienvenue dans votre poulailler dont vous allez être poule en chef. Vous avez découvert dans un fossé 5 </a:t>
            </a:r>
            <a:r>
              <a:rPr lang="fr-FR" dirty="0" err="1">
                <a:solidFill>
                  <a:schemeClr val="tx1"/>
                </a:solidFill>
              </a:rPr>
              <a:t>oeufs</a:t>
            </a:r>
            <a:r>
              <a:rPr lang="fr-FR" dirty="0">
                <a:solidFill>
                  <a:schemeClr val="tx1"/>
                </a:solidFill>
              </a:rPr>
              <a:t> qui viennent d'éclore, et qui ont donné naissance à 5 magnifiques poussins. Vous avez également reçu un </a:t>
            </a:r>
            <a:r>
              <a:rPr lang="fr-FR" dirty="0" err="1">
                <a:solidFill>
                  <a:schemeClr val="tx1"/>
                </a:solidFill>
              </a:rPr>
              <a:t>un</a:t>
            </a:r>
            <a:r>
              <a:rPr lang="fr-FR" dirty="0">
                <a:solidFill>
                  <a:schemeClr val="tx1"/>
                </a:solidFill>
              </a:rPr>
              <a:t> don anonyme de 10 portions de nourriture pour lancer votre activité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-251817" y="1891487"/>
            <a:ext cx="1797453" cy="1393497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" descr="https://cdn.discordapp.com/attachments/994266816853585931/999963880337985546/poullailer_niveau_1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1517" y="1968124"/>
            <a:ext cx="731069" cy="411227"/>
          </a:xfrm>
          <a:prstGeom prst="rect">
            <a:avLst/>
          </a:prstGeom>
          <a:noFill/>
          <a:ln w="762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ZoneTexte 24"/>
          <p:cNvSpPr txBox="1"/>
          <p:nvPr/>
        </p:nvSpPr>
        <p:spPr>
          <a:xfrm>
            <a:off x="467544" y="1968124"/>
            <a:ext cx="300379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Saison</a:t>
            </a:r>
          </a:p>
          <a:p>
            <a:r>
              <a:rPr lang="fr-FR" sz="1000" dirty="0" smtClean="0"/>
              <a:t>Année</a:t>
            </a:r>
          </a:p>
          <a:p>
            <a:r>
              <a:rPr lang="fr-FR" sz="1000" dirty="0" smtClean="0"/>
              <a:t>Nb œufs</a:t>
            </a:r>
          </a:p>
          <a:p>
            <a:r>
              <a:rPr lang="fr-FR" sz="1000" dirty="0" smtClean="0"/>
              <a:t>Nb de poules</a:t>
            </a:r>
          </a:p>
          <a:p>
            <a:r>
              <a:rPr lang="fr-FR" sz="1000" dirty="0" err="1" smtClean="0"/>
              <a:t>Nv</a:t>
            </a:r>
            <a:r>
              <a:rPr lang="fr-FR" sz="1000" dirty="0" smtClean="0"/>
              <a:t> de sécurité </a:t>
            </a:r>
          </a:p>
          <a:p>
            <a:r>
              <a:rPr lang="fr-FR" sz="1000" dirty="0" smtClean="0"/>
              <a:t>Taille de poulailler</a:t>
            </a:r>
          </a:p>
          <a:p>
            <a:endParaRPr lang="fr-FR" sz="1000" dirty="0" smtClean="0"/>
          </a:p>
        </p:txBody>
      </p:sp>
      <p:sp>
        <p:nvSpPr>
          <p:cNvPr id="26" name="ZoneTexte 25"/>
          <p:cNvSpPr txBox="1"/>
          <p:nvPr/>
        </p:nvSpPr>
        <p:spPr>
          <a:xfrm>
            <a:off x="-221796" y="2403569"/>
            <a:ext cx="689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Nom du poulailler :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196951" y="3861371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211769" y="4426088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197107" y="5015680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208171" y="5627107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13688" y="6334993"/>
            <a:ext cx="25557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</p:txBody>
      </p:sp>
      <p:pic>
        <p:nvPicPr>
          <p:cNvPr id="2051" name="Picture 3" descr="C:\Users\alaef\eclipse-workspace\SOPRA-220630-GIT\WEB\HTML\TP\TP2\Alae - HappyChick\img\poussin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1516" y="3383258"/>
            <a:ext cx="412274" cy="549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ZoneTexte 32"/>
          <p:cNvSpPr txBox="1"/>
          <p:nvPr/>
        </p:nvSpPr>
        <p:spPr>
          <a:xfrm>
            <a:off x="267748" y="3421478"/>
            <a:ext cx="25557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149359" y="4941496"/>
            <a:ext cx="1994641" cy="1916504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>
                <a:solidFill>
                  <a:schemeClr val="tx1"/>
                </a:solidFill>
              </a:rPr>
              <a:t>Récap</a:t>
            </a:r>
            <a:r>
              <a:rPr lang="fr-FR" dirty="0" smtClean="0">
                <a:solidFill>
                  <a:schemeClr val="tx1"/>
                </a:solidFill>
              </a:rPr>
              <a:t> saison d’avant :</a:t>
            </a:r>
          </a:p>
        </p:txBody>
      </p:sp>
    </p:spTree>
    <p:extLst>
      <p:ext uri="{BB962C8B-B14F-4D97-AF65-F5344CB8AC3E}">
        <p14:creationId xmlns:p14="http://schemas.microsoft.com/office/powerpoint/2010/main" val="6922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discordapp.com/attachments/994266816853585931/999963880337985546/poullailer_niveau_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917034"/>
            <a:ext cx="5248303" cy="2952171"/>
          </a:xfrm>
          <a:prstGeom prst="rect">
            <a:avLst/>
          </a:prstGeom>
          <a:noFill/>
          <a:ln w="76200">
            <a:solidFill>
              <a:schemeClr val="accent6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cdn.discordapp.com/attachments/994266816853585931/1003568084336001034/happyChick2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01" b="20916"/>
          <a:stretch/>
        </p:blipFill>
        <p:spPr bwMode="auto">
          <a:xfrm>
            <a:off x="-283907" y="-171400"/>
            <a:ext cx="9631521" cy="206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 rot="5400000">
            <a:off x="5670844" y="3326784"/>
            <a:ext cx="4940966" cy="2098094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4" descr="C:\Users\alaef\eclipse-workspace\SOPRA-220630-GIT\WEB\HTML\TP\TP2\Alae - HappyChick\img\PouleEnCheff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723" y="1977922"/>
            <a:ext cx="440329" cy="58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 rot="5400000">
            <a:off x="-1839619" y="3445159"/>
            <a:ext cx="4940966" cy="1829543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laef\eclipse-workspace\SOPRA-220630-GIT\WEB\HTML\TP\TP2\Alae - HappyChick\img\coq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796" y="6165304"/>
            <a:ext cx="429967" cy="5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alaef\eclipse-workspace\SOPRA-220630-GIT\WEB\HTML\TP\TP2\Alae - HappyChick\img\MamanPoul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769" y="5627107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C:\Users\alaef\eclipse-workspace\SOPRA-220630-GIT\WEB\HTML\TP\TP2\Alae - HappyChick\img\PouleInsouciant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796" y="5062390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7" descr="C:\Users\alaef\eclipse-workspace\SOPRA-220630-GIT\WEB\HTML\TP\TP2\Alae - HappyChick\img\PoulePsychopath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769" y="4497673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C:\Users\alaef\eclipse-workspace\SOPRA-220630-GIT\WEB\HTML\TP\TP2\Alae - HappyChick\img\PouleSerieuse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796" y="3932956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ZoneTexte 18"/>
          <p:cNvSpPr txBox="1"/>
          <p:nvPr/>
        </p:nvSpPr>
        <p:spPr>
          <a:xfrm>
            <a:off x="7118837" y="2801185"/>
            <a:ext cx="20882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Accueil 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Détail </a:t>
            </a:r>
            <a:r>
              <a:rPr lang="fr-FR" dirty="0"/>
              <a:t>des Poules 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Historique </a:t>
            </a:r>
            <a:r>
              <a:rPr lang="fr-FR" dirty="0"/>
              <a:t>de la Saison 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Guide 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Trophées </a:t>
            </a:r>
          </a:p>
          <a:p>
            <a:endParaRPr lang="fr-FR" dirty="0" smtClean="0"/>
          </a:p>
        </p:txBody>
      </p:sp>
      <p:sp>
        <p:nvSpPr>
          <p:cNvPr id="20" name="ZoneTexte 19"/>
          <p:cNvSpPr txBox="1"/>
          <p:nvPr/>
        </p:nvSpPr>
        <p:spPr>
          <a:xfrm>
            <a:off x="7543926" y="1972062"/>
            <a:ext cx="2088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Id :</a:t>
            </a:r>
          </a:p>
          <a:p>
            <a:r>
              <a:rPr lang="fr-FR" sz="1200" dirty="0" err="1"/>
              <a:t>S</a:t>
            </a:r>
            <a:r>
              <a:rPr lang="fr-FR" sz="1200" dirty="0" err="1" smtClean="0"/>
              <a:t>uccés</a:t>
            </a:r>
            <a:r>
              <a:rPr lang="fr-FR" sz="1200" dirty="0" smtClean="0"/>
              <a:t> :</a:t>
            </a:r>
          </a:p>
          <a:p>
            <a:r>
              <a:rPr lang="fr-FR" sz="1200" dirty="0" smtClean="0"/>
              <a:t>Se </a:t>
            </a:r>
            <a:r>
              <a:rPr lang="fr-FR" sz="1200" dirty="0" err="1" smtClean="0"/>
              <a:t>deconnecter</a:t>
            </a:r>
            <a:r>
              <a:rPr lang="fr-FR" sz="1200" dirty="0" smtClean="0"/>
              <a:t> 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670279" y="4988519"/>
            <a:ext cx="5269703" cy="1841895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-251817" y="1891487"/>
            <a:ext cx="1797453" cy="1393497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" descr="https://cdn.discordapp.com/attachments/994266816853585931/999963880337985546/poullailer_niveau_1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1517" y="1968124"/>
            <a:ext cx="731069" cy="411227"/>
          </a:xfrm>
          <a:prstGeom prst="rect">
            <a:avLst/>
          </a:prstGeom>
          <a:noFill/>
          <a:ln w="762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ZoneTexte 24"/>
          <p:cNvSpPr txBox="1"/>
          <p:nvPr/>
        </p:nvSpPr>
        <p:spPr>
          <a:xfrm>
            <a:off x="467544" y="1968124"/>
            <a:ext cx="300379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Saison</a:t>
            </a:r>
          </a:p>
          <a:p>
            <a:r>
              <a:rPr lang="fr-FR" sz="1000" dirty="0" smtClean="0"/>
              <a:t>Année</a:t>
            </a:r>
          </a:p>
          <a:p>
            <a:r>
              <a:rPr lang="fr-FR" sz="1000" dirty="0" smtClean="0"/>
              <a:t>Nb œufs</a:t>
            </a:r>
          </a:p>
          <a:p>
            <a:r>
              <a:rPr lang="fr-FR" sz="1000" dirty="0" smtClean="0"/>
              <a:t>Nb de poules</a:t>
            </a:r>
          </a:p>
          <a:p>
            <a:r>
              <a:rPr lang="fr-FR" sz="1000" dirty="0" err="1" smtClean="0"/>
              <a:t>Nv</a:t>
            </a:r>
            <a:r>
              <a:rPr lang="fr-FR" sz="1000" dirty="0" smtClean="0"/>
              <a:t> de sécurité </a:t>
            </a:r>
          </a:p>
          <a:p>
            <a:r>
              <a:rPr lang="fr-FR" sz="1000" dirty="0" smtClean="0"/>
              <a:t>Taille de poulailler</a:t>
            </a:r>
          </a:p>
          <a:p>
            <a:endParaRPr lang="fr-FR" sz="1000" dirty="0" smtClean="0"/>
          </a:p>
        </p:txBody>
      </p:sp>
      <p:sp>
        <p:nvSpPr>
          <p:cNvPr id="26" name="ZoneTexte 25"/>
          <p:cNvSpPr txBox="1"/>
          <p:nvPr/>
        </p:nvSpPr>
        <p:spPr>
          <a:xfrm>
            <a:off x="-221796" y="2403569"/>
            <a:ext cx="689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Nom du poulailler :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196951" y="3861371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211769" y="4426088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197107" y="5015680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208171" y="5627107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13688" y="6334993"/>
            <a:ext cx="25557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</p:txBody>
      </p:sp>
      <p:pic>
        <p:nvPicPr>
          <p:cNvPr id="2051" name="Picture 3" descr="C:\Users\alaef\eclipse-workspace\SOPRA-220630-GIT\WEB\HTML\TP\TP2\Alae - HappyChick\img\poussin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1516" y="3383258"/>
            <a:ext cx="412274" cy="549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ZoneTexte 32"/>
          <p:cNvSpPr txBox="1"/>
          <p:nvPr/>
        </p:nvSpPr>
        <p:spPr>
          <a:xfrm>
            <a:off x="267748" y="3421478"/>
            <a:ext cx="25557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1853737" y="5103886"/>
            <a:ext cx="62858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- portion </a:t>
            </a:r>
            <a:r>
              <a:rPr lang="fr-FR" dirty="0"/>
              <a:t>de nourriture 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production </a:t>
            </a:r>
            <a:r>
              <a:rPr lang="fr-FR" dirty="0"/>
              <a:t>d'œufs 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échange </a:t>
            </a:r>
            <a:r>
              <a:rPr lang="fr-FR" dirty="0"/>
              <a:t>d'œufs contre la nourriture 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mise </a:t>
            </a:r>
            <a:r>
              <a:rPr lang="fr-FR" dirty="0"/>
              <a:t>en place de poule qui couvent 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amélioration </a:t>
            </a:r>
            <a:r>
              <a:rPr lang="fr-FR" dirty="0"/>
              <a:t>du </a:t>
            </a:r>
            <a:r>
              <a:rPr lang="fr-FR" dirty="0" smtClean="0"/>
              <a:t>poulailler</a:t>
            </a:r>
            <a:endParaRPr lang="fr-FR" dirty="0"/>
          </a:p>
        </p:txBody>
      </p:sp>
      <p:sp>
        <p:nvSpPr>
          <p:cNvPr id="32" name="Rectangle 31"/>
          <p:cNvSpPr/>
          <p:nvPr/>
        </p:nvSpPr>
        <p:spPr>
          <a:xfrm>
            <a:off x="7149359" y="4941496"/>
            <a:ext cx="1994641" cy="1916504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>
                <a:solidFill>
                  <a:schemeClr val="tx1"/>
                </a:solidFill>
              </a:rPr>
              <a:t>Récap</a:t>
            </a:r>
            <a:r>
              <a:rPr lang="fr-FR" dirty="0" smtClean="0">
                <a:solidFill>
                  <a:schemeClr val="tx1"/>
                </a:solidFill>
              </a:rPr>
              <a:t> saison d’avant :</a:t>
            </a:r>
          </a:p>
        </p:txBody>
      </p:sp>
    </p:spTree>
    <p:extLst>
      <p:ext uri="{BB962C8B-B14F-4D97-AF65-F5344CB8AC3E}">
        <p14:creationId xmlns:p14="http://schemas.microsoft.com/office/powerpoint/2010/main" val="1287686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discordapp.com/attachments/994266816853585931/999963880337985546/poullailer_niveau_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917034"/>
            <a:ext cx="5248303" cy="2952171"/>
          </a:xfrm>
          <a:prstGeom prst="rect">
            <a:avLst/>
          </a:prstGeom>
          <a:noFill/>
          <a:ln w="76200">
            <a:solidFill>
              <a:schemeClr val="accent6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cdn.discordapp.com/attachments/994266816853585931/1003568084336001034/happyChick2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01" b="20916"/>
          <a:stretch/>
        </p:blipFill>
        <p:spPr bwMode="auto">
          <a:xfrm>
            <a:off x="-283907" y="-171400"/>
            <a:ext cx="9631521" cy="206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 rot="5400000">
            <a:off x="5670844" y="3326784"/>
            <a:ext cx="4940966" cy="2098094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4" descr="C:\Users\alaef\eclipse-workspace\SOPRA-220630-GIT\WEB\HTML\TP\TP2\Alae - HappyChick\img\PouleEnCheff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723" y="1977922"/>
            <a:ext cx="440329" cy="58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 rot="5400000">
            <a:off x="-1839619" y="3445159"/>
            <a:ext cx="4940966" cy="1829543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laef\eclipse-workspace\SOPRA-220630-GIT\WEB\HTML\TP\TP2\Alae - HappyChick\img\coq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796" y="6165304"/>
            <a:ext cx="429967" cy="5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alaef\eclipse-workspace\SOPRA-220630-GIT\WEB\HTML\TP\TP2\Alae - HappyChick\img\MamanPoul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769" y="5627107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C:\Users\alaef\eclipse-workspace\SOPRA-220630-GIT\WEB\HTML\TP\TP2\Alae - HappyChick\img\PouleInsouciant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796" y="5062390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7" descr="C:\Users\alaef\eclipse-workspace\SOPRA-220630-GIT\WEB\HTML\TP\TP2\Alae - HappyChick\img\PoulePsychopath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769" y="4497673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C:\Users\alaef\eclipse-workspace\SOPRA-220630-GIT\WEB\HTML\TP\TP2\Alae - HappyChick\img\PouleSerieuse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796" y="3932956"/>
            <a:ext cx="423538" cy="56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ZoneTexte 18"/>
          <p:cNvSpPr txBox="1"/>
          <p:nvPr/>
        </p:nvSpPr>
        <p:spPr>
          <a:xfrm>
            <a:off x="7118837" y="2801185"/>
            <a:ext cx="20882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Accueil 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Détail </a:t>
            </a:r>
            <a:r>
              <a:rPr lang="fr-FR" dirty="0"/>
              <a:t>des Poules 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Historique </a:t>
            </a:r>
            <a:r>
              <a:rPr lang="fr-FR" dirty="0"/>
              <a:t>de la Saison 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Guide 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Trophées </a:t>
            </a:r>
          </a:p>
          <a:p>
            <a:endParaRPr lang="fr-FR" dirty="0" smtClean="0"/>
          </a:p>
        </p:txBody>
      </p:sp>
      <p:sp>
        <p:nvSpPr>
          <p:cNvPr id="20" name="ZoneTexte 19"/>
          <p:cNvSpPr txBox="1"/>
          <p:nvPr/>
        </p:nvSpPr>
        <p:spPr>
          <a:xfrm>
            <a:off x="7543926" y="1972062"/>
            <a:ext cx="2088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Id :</a:t>
            </a:r>
          </a:p>
          <a:p>
            <a:r>
              <a:rPr lang="fr-FR" sz="1200" dirty="0" err="1"/>
              <a:t>S</a:t>
            </a:r>
            <a:r>
              <a:rPr lang="fr-FR" sz="1200" dirty="0" err="1" smtClean="0"/>
              <a:t>uccés</a:t>
            </a:r>
            <a:r>
              <a:rPr lang="fr-FR" sz="1200" dirty="0" smtClean="0"/>
              <a:t> :</a:t>
            </a:r>
          </a:p>
          <a:p>
            <a:r>
              <a:rPr lang="fr-FR" sz="1200" dirty="0" smtClean="0"/>
              <a:t>Se </a:t>
            </a:r>
            <a:r>
              <a:rPr lang="fr-FR" sz="1200" dirty="0" err="1" smtClean="0"/>
              <a:t>deconnecter</a:t>
            </a:r>
            <a:r>
              <a:rPr lang="fr-FR" sz="1200" dirty="0" smtClean="0"/>
              <a:t> 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670279" y="4988519"/>
            <a:ext cx="5269703" cy="1841895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-251817" y="1891487"/>
            <a:ext cx="1797453" cy="1393497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" descr="https://cdn.discordapp.com/attachments/994266816853585931/999963880337985546/poullailer_niveau_1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1517" y="1968124"/>
            <a:ext cx="731069" cy="411227"/>
          </a:xfrm>
          <a:prstGeom prst="rect">
            <a:avLst/>
          </a:prstGeom>
          <a:noFill/>
          <a:ln w="762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ZoneTexte 24"/>
          <p:cNvSpPr txBox="1"/>
          <p:nvPr/>
        </p:nvSpPr>
        <p:spPr>
          <a:xfrm>
            <a:off x="467544" y="1968124"/>
            <a:ext cx="300379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Saison</a:t>
            </a:r>
          </a:p>
          <a:p>
            <a:r>
              <a:rPr lang="fr-FR" sz="1000" dirty="0" smtClean="0"/>
              <a:t>Année</a:t>
            </a:r>
          </a:p>
          <a:p>
            <a:r>
              <a:rPr lang="fr-FR" sz="1000" dirty="0" smtClean="0"/>
              <a:t>Nb œufs</a:t>
            </a:r>
          </a:p>
          <a:p>
            <a:r>
              <a:rPr lang="fr-FR" sz="1000" dirty="0" smtClean="0"/>
              <a:t>Nb de poules</a:t>
            </a:r>
          </a:p>
          <a:p>
            <a:r>
              <a:rPr lang="fr-FR" sz="1000" dirty="0" err="1" smtClean="0"/>
              <a:t>Nv</a:t>
            </a:r>
            <a:r>
              <a:rPr lang="fr-FR" sz="1000" dirty="0" smtClean="0"/>
              <a:t> de sécurité </a:t>
            </a:r>
          </a:p>
          <a:p>
            <a:r>
              <a:rPr lang="fr-FR" sz="1000" dirty="0" smtClean="0"/>
              <a:t>Taille de poulailler</a:t>
            </a:r>
          </a:p>
          <a:p>
            <a:endParaRPr lang="fr-FR" sz="1000" dirty="0" smtClean="0"/>
          </a:p>
        </p:txBody>
      </p:sp>
      <p:sp>
        <p:nvSpPr>
          <p:cNvPr id="26" name="ZoneTexte 25"/>
          <p:cNvSpPr txBox="1"/>
          <p:nvPr/>
        </p:nvSpPr>
        <p:spPr>
          <a:xfrm>
            <a:off x="-221796" y="2403569"/>
            <a:ext cx="689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Nom du poulailler :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196951" y="3861371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211769" y="4426088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197107" y="5015680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208171" y="5627107"/>
            <a:ext cx="2555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  <a:p>
            <a:r>
              <a:rPr lang="fr-FR" sz="1000" dirty="0" smtClean="0"/>
              <a:t>Bonheur moyen :</a:t>
            </a:r>
          </a:p>
          <a:p>
            <a:r>
              <a:rPr lang="fr-FR" sz="1000" dirty="0" smtClean="0"/>
              <a:t>Nb poule qui couvent  :</a:t>
            </a:r>
          </a:p>
          <a:p>
            <a:r>
              <a:rPr lang="fr-FR" sz="1000" dirty="0" smtClean="0"/>
              <a:t>Nb qui maternent: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13688" y="6334993"/>
            <a:ext cx="25557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</p:txBody>
      </p:sp>
      <p:pic>
        <p:nvPicPr>
          <p:cNvPr id="2051" name="Picture 3" descr="C:\Users\alaef\eclipse-workspace\SOPRA-220630-GIT\WEB\HTML\TP\TP2\Alae - HappyChick\img\poussin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1516" y="3383258"/>
            <a:ext cx="412274" cy="549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ZoneTexte 32"/>
          <p:cNvSpPr txBox="1"/>
          <p:nvPr/>
        </p:nvSpPr>
        <p:spPr>
          <a:xfrm>
            <a:off x="267748" y="3421478"/>
            <a:ext cx="25557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/>
              <a:t>Nombre :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1853737" y="5103886"/>
            <a:ext cx="62858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-Marie </a:t>
            </a:r>
            <a:r>
              <a:rPr lang="fr-FR" dirty="0" err="1" smtClean="0"/>
              <a:t>christine</a:t>
            </a:r>
            <a:r>
              <a:rPr lang="fr-FR" dirty="0" smtClean="0"/>
              <a:t> est morte de </a:t>
            </a:r>
            <a:r>
              <a:rPr lang="fr-FR" dirty="0" err="1" smtClean="0"/>
              <a:t>malaide</a:t>
            </a:r>
            <a:endParaRPr lang="fr-FR" dirty="0" smtClean="0"/>
          </a:p>
          <a:p>
            <a:r>
              <a:rPr lang="fr-FR" dirty="0" smtClean="0"/>
              <a:t>-Josiane s’est fait manger par un prédateur</a:t>
            </a:r>
          </a:p>
          <a:p>
            <a:r>
              <a:rPr lang="fr-FR" dirty="0" smtClean="0"/>
              <a:t>-</a:t>
            </a:r>
            <a:r>
              <a:rPr lang="fr-FR" dirty="0" err="1" smtClean="0"/>
              <a:t>Jhon</a:t>
            </a:r>
            <a:r>
              <a:rPr lang="fr-FR" dirty="0" smtClean="0"/>
              <a:t> est née</a:t>
            </a:r>
          </a:p>
          <a:p>
            <a:r>
              <a:rPr lang="fr-FR" dirty="0" smtClean="0"/>
              <a:t>-Nora est née</a:t>
            </a:r>
          </a:p>
          <a:p>
            <a:r>
              <a:rPr lang="fr-FR" dirty="0" smtClean="0"/>
              <a:t>-&gt;</a:t>
            </a:r>
            <a:r>
              <a:rPr lang="fr-FR" dirty="0" err="1" smtClean="0"/>
              <a:t>Elionor</a:t>
            </a:r>
            <a:r>
              <a:rPr lang="fr-FR" dirty="0" smtClean="0"/>
              <a:t> a grandi est devenu une poule </a:t>
            </a:r>
            <a:r>
              <a:rPr lang="fr-FR" dirty="0" err="1" smtClean="0"/>
              <a:t>psychopath</a:t>
            </a:r>
            <a:endParaRPr lang="fr-FR" dirty="0"/>
          </a:p>
        </p:txBody>
      </p:sp>
      <p:sp>
        <p:nvSpPr>
          <p:cNvPr id="32" name="Rectangle 31"/>
          <p:cNvSpPr/>
          <p:nvPr/>
        </p:nvSpPr>
        <p:spPr>
          <a:xfrm>
            <a:off x="7149359" y="4941496"/>
            <a:ext cx="1994641" cy="1916504"/>
          </a:xfrm>
          <a:prstGeom prst="rect">
            <a:avLst/>
          </a:prstGeom>
          <a:solidFill>
            <a:schemeClr val="bg1"/>
          </a:solidFill>
          <a:ln w="762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>
                <a:solidFill>
                  <a:schemeClr val="tx1"/>
                </a:solidFill>
              </a:rPr>
              <a:t>Récap</a:t>
            </a:r>
            <a:r>
              <a:rPr lang="fr-FR" dirty="0" smtClean="0">
                <a:solidFill>
                  <a:schemeClr val="tx1"/>
                </a:solidFill>
              </a:rPr>
              <a:t> saison d’avant :</a:t>
            </a:r>
          </a:p>
        </p:txBody>
      </p:sp>
    </p:spTree>
    <p:extLst>
      <p:ext uri="{BB962C8B-B14F-4D97-AF65-F5344CB8AC3E}">
        <p14:creationId xmlns:p14="http://schemas.microsoft.com/office/powerpoint/2010/main" val="140014630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406</Words>
  <Application>Microsoft Office PowerPoint</Application>
  <PresentationFormat>Affichage à l'écran (4:3)</PresentationFormat>
  <Paragraphs>117</Paragraphs>
  <Slides>5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alae boughaba</dc:creator>
  <cp:lastModifiedBy>alae boughaba</cp:lastModifiedBy>
  <cp:revision>8</cp:revision>
  <dcterms:created xsi:type="dcterms:W3CDTF">2022-08-02T10:25:50Z</dcterms:created>
  <dcterms:modified xsi:type="dcterms:W3CDTF">2022-08-02T13:14:20Z</dcterms:modified>
</cp:coreProperties>
</file>

<file path=docProps/thumbnail.jpeg>
</file>